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7" r:id="rId1"/>
    <p:sldMasterId id="2147483700" r:id="rId2"/>
  </p:sldMasterIdLst>
  <p:notesMasterIdLst>
    <p:notesMasterId r:id="rId13"/>
  </p:notesMasterIdLst>
  <p:handoutMasterIdLst>
    <p:handoutMasterId r:id="rId14"/>
  </p:handoutMasterIdLst>
  <p:sldIdLst>
    <p:sldId id="361" r:id="rId3"/>
    <p:sldId id="366" r:id="rId4"/>
    <p:sldId id="393" r:id="rId5"/>
    <p:sldId id="398" r:id="rId6"/>
    <p:sldId id="399" r:id="rId7"/>
    <p:sldId id="395" r:id="rId8"/>
    <p:sldId id="400" r:id="rId9"/>
    <p:sldId id="396" r:id="rId10"/>
    <p:sldId id="390" r:id="rId11"/>
    <p:sldId id="391" r:id="rId1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5EAFF"/>
    <a:srgbClr val="99CCFF"/>
    <a:srgbClr val="C9E4FF"/>
    <a:srgbClr val="B7DBFF"/>
    <a:srgbClr val="0000FF"/>
    <a:srgbClr val="8BC5FF"/>
    <a:srgbClr val="5DAEFF"/>
    <a:srgbClr val="33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4660"/>
  </p:normalViewPr>
  <p:slideViewPr>
    <p:cSldViewPr>
      <p:cViewPr varScale="1">
        <p:scale>
          <a:sx n="110" d="100"/>
          <a:sy n="110" d="100"/>
        </p:scale>
        <p:origin x="1446" y="78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4818286C-BEE0-44B9-9DCC-AE53CA53E926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010520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52AA5031-E77B-4924-82F1-CA0D60C0B3A4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228429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FD026484-F65B-4C76-843D-1CD6BBC51756}" type="slidenum">
              <a:rPr lang="en-US" altLang="el-GR" smtClean="0"/>
              <a:pPr>
                <a:spcBef>
                  <a:spcPct val="0"/>
                </a:spcBef>
              </a:pPr>
              <a:t>1</a:t>
            </a:fld>
            <a:endParaRPr lang="en-US" altLang="el-GR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6191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10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260906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2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607439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3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2845528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4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3223784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5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2375206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6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486736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7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1134847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8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478841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9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168295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246C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016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78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61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FFFFFF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FFFFFF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320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52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FFFFFF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FFFFFF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431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08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9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4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9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3" r:id="rId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-304800" y="3299893"/>
            <a:ext cx="9753600" cy="9906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195" name="Rectangle 10"/>
          <p:cNvSpPr txBox="1">
            <a:spLocks noChangeArrowheads="1"/>
          </p:cNvSpPr>
          <p:nvPr/>
        </p:nvSpPr>
        <p:spPr bwMode="auto">
          <a:xfrm>
            <a:off x="-228601" y="3452293"/>
            <a:ext cx="9753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spcAft>
                <a:spcPts val="2400"/>
              </a:spcAft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PEOPLE OF ACTION</a:t>
            </a:r>
            <a:endParaRPr lang="en-US" altLang="el-GR" sz="4400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sp>
        <p:nvSpPr>
          <p:cNvPr id="8197" name="Subtitle 3"/>
          <p:cNvSpPr>
            <a:spLocks noGrp="1"/>
          </p:cNvSpPr>
          <p:nvPr>
            <p:ph type="subTitle" idx="1"/>
          </p:nvPr>
        </p:nvSpPr>
        <p:spPr bwMode="auto">
          <a:xfrm>
            <a:off x="381000" y="5105400"/>
            <a:ext cx="5334000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l-GR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ヒラギノ角ゴ Pro W3" pitchFamily="-84" charset="-128"/>
                <a:cs typeface="Georgia" panose="02040502050405020303" pitchFamily="18" charset="0"/>
              </a:rPr>
              <a:t>Subject: 	PI Campaign in Zone 20B</a:t>
            </a:r>
          </a:p>
          <a:p>
            <a:pPr eaLnBrk="1" hangingPunct="1">
              <a:spcBef>
                <a:spcPct val="0"/>
              </a:spcBef>
            </a:pPr>
            <a:r>
              <a:rPr lang="en-US" altLang="el-GR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ヒラギノ角ゴ Pro W3" pitchFamily="-84" charset="-128"/>
                <a:cs typeface="Georgia" panose="02040502050405020303" pitchFamily="18" charset="0"/>
              </a:rPr>
              <a:t>Presenter: 	ARPIC Nijad K. Al Atassi, D2452 </a:t>
            </a:r>
          </a:p>
          <a:p>
            <a:pPr eaLnBrk="1" hangingPunct="1">
              <a:spcBef>
                <a:spcPct val="0"/>
              </a:spcBef>
            </a:pPr>
            <a:r>
              <a:rPr lang="en-US" altLang="el-GR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ヒラギノ角ゴ Pro W3" pitchFamily="-84" charset="-128"/>
                <a:cs typeface="Georgia" panose="02040502050405020303" pitchFamily="18" charset="0"/>
              </a:rPr>
              <a:t>Date: 		19</a:t>
            </a:r>
            <a:r>
              <a:rPr lang="en-US" altLang="el-GR" sz="2000" b="1" baseline="30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ヒラギノ角ゴ Pro W3" pitchFamily="-84" charset="-128"/>
                <a:cs typeface="Georgia" panose="02040502050405020303" pitchFamily="18" charset="0"/>
              </a:rPr>
              <a:t>th</a:t>
            </a:r>
            <a:r>
              <a:rPr lang="en-US" altLang="el-GR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ヒラギノ角ゴ Pro W3" pitchFamily="-84" charset="-128"/>
                <a:cs typeface="Georgia" panose="02040502050405020303" pitchFamily="18" charset="0"/>
              </a:rPr>
              <a:t> March 2018</a:t>
            </a:r>
          </a:p>
          <a:p>
            <a:pPr eaLnBrk="1" hangingPunct="1"/>
            <a:endParaRPr lang="en-US" altLang="el-GR" sz="20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ヒラギノ角ゴ Pro W3" pitchFamily="-84" charset="-128"/>
              <a:cs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52414"/>
            <a:ext cx="2971806" cy="1725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9" y="404151"/>
            <a:ext cx="5105400" cy="278906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0" y="4572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WE ARE PEOPLE OF ACTION</a:t>
            </a:r>
            <a:endParaRPr lang="en-US" alt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4572000"/>
            <a:ext cx="5865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May God Bless Us All.</a:t>
            </a:r>
            <a:endParaRPr lang="en-US" sz="54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25683"/>
            <a:ext cx="822644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907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PEOPLE OF ACTION CAMPAIGN - </a:t>
            </a:r>
            <a:r>
              <a:rPr lang="en-US" altLang="en-US" sz="2400" b="1" smtClean="0">
                <a:solidFill>
                  <a:srgbClr val="FFFFFF"/>
                </a:solidFill>
                <a:latin typeface="Arial Narrow" panose="020B0606020202030204" pitchFamily="34" charset="0"/>
              </a:rPr>
              <a:t>WHAT ARE NEW AD ASSETS?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052060"/>
          </a:xfr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None/>
            </a:pPr>
            <a:endParaRPr lang="en-US" altLang="en-US" sz="1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New PI </a:t>
            </a:r>
            <a:r>
              <a:rPr lang="en-US" alt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advertising </a:t>
            </a:r>
            <a:r>
              <a:rPr lang="en-US" alt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assets have been uploaded in the 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BRAND CENTER.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1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Using the People of Action campaign: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Radio Ads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en-US" sz="11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Using the People of Action campaign: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Television Ads </a:t>
            </a:r>
            <a:endParaRPr lang="en-US" alt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3294062"/>
            <a:ext cx="52197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94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PEOPLE OF ACTION RADIO ADS &amp; TV ADS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052060"/>
          </a:xfrm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Awareness through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Radio Ads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and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TV ads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translates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into more support for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projects</a:t>
            </a:r>
          </a:p>
          <a:p>
            <a:pPr>
              <a:spcBef>
                <a:spcPts val="0"/>
              </a:spcBef>
            </a:pPr>
            <a:endParaRPr lang="en-US" sz="2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Build stronger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links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with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other community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organizations</a:t>
            </a:r>
          </a:p>
          <a:p>
            <a:pPr>
              <a:spcBef>
                <a:spcPts val="0"/>
              </a:spcBef>
            </a:pPr>
            <a:endParaRPr lang="en-US" sz="2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Increase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interest among potential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members</a:t>
            </a:r>
          </a:p>
          <a:p>
            <a:pPr>
              <a:spcBef>
                <a:spcPts val="0"/>
              </a:spcBef>
            </a:pP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Effective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way to increase awareness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and understanding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of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what Rotary accomplishes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community. </a:t>
            </a:r>
            <a:endParaRPr lang="en-US" sz="2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en-US" alt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512536"/>
            <a:ext cx="3352800" cy="2235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3900" y="4944540"/>
            <a:ext cx="4762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Many television stations provide public service programs, short announcements, and messages - sometimes aired at no charge for community organizations like Rotary.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02131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PEOPLE OF ACTION RADIO ADS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43940"/>
            <a:ext cx="8458200" cy="5052060"/>
          </a:xfr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Some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tips on how to customize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People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of Action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Radio Ads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promote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clubs: 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Contact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local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station or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use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media connections to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secure free placements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of the People of Action radio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ads.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Offer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pre-produced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adio Ads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and scripts.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</a:t>
            </a:r>
            <a:endParaRPr lang="en-US" sz="1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Ready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use radio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 comes in two versions: </a:t>
            </a:r>
            <a:endParaRPr lang="en-US" sz="2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30-second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spot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8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20-second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spot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with10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seconds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                               to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add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information about club                                     at the end.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419600"/>
            <a:ext cx="3086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69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PEOPLE OF ACTION RADIO ADS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43940"/>
            <a:ext cx="8458200" cy="5052060"/>
          </a:xfr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Some </a:t>
            </a:r>
            <a:r>
              <a:rPr lang="en-US" sz="18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tips on how to customize </a:t>
            </a:r>
            <a:r>
              <a:rPr lang="en-US" sz="1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the People </a:t>
            </a:r>
            <a:r>
              <a:rPr lang="en-US" sz="18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of Action </a:t>
            </a:r>
            <a:r>
              <a:rPr lang="en-US" sz="1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Radio Ads</a:t>
            </a:r>
            <a:r>
              <a:rPr lang="en-US" sz="1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to promote </a:t>
            </a:r>
            <a:r>
              <a:rPr lang="en-US" sz="1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clubs:</a:t>
            </a:r>
            <a:r>
              <a:rPr lang="en-US" sz="1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Each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version can be localized with the help of the radio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station or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an recording facility. </a:t>
            </a:r>
            <a:endParaRPr lang="en-US" sz="2200" b="1" dirty="0" smtClean="0">
              <a:solidFill>
                <a:srgbClr val="000099"/>
              </a:solidFill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 </a:t>
            </a:r>
            <a:endParaRPr lang="en-US" sz="22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The </a:t>
            </a:r>
            <a:r>
              <a:rPr lang="en-US" sz="2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Radio Ads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also has a split-audio feature, meaning the narration track is split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from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the other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sounds.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This allows a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voice-over artist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to rerecord the script in whatever language or dialect is appropriate. </a:t>
            </a:r>
            <a:endParaRPr lang="en-US" sz="2200" b="1" dirty="0" smtClean="0">
              <a:solidFill>
                <a:srgbClr val="000099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endParaRPr lang="en-US" sz="22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Work with the radio station to select the right person to read the script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Localize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the ad by including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club                           contact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information. </a:t>
            </a:r>
            <a:endParaRPr lang="en-US" altLang="en-US" sz="2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975011"/>
            <a:ext cx="2698276" cy="179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69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PEOPLE OF ACTION TELEVISION ADS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43939"/>
            <a:ext cx="8610600" cy="5591423"/>
          </a:xfr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Some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tips on how to customize the People of Action </a:t>
            </a:r>
            <a:r>
              <a:rPr lang="en-US" sz="2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TV Ads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to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promote clubs:</a:t>
            </a:r>
            <a:r>
              <a:rPr lang="en-US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Contact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local stations and ask for the public service director or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the community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affairs director. Show them the video and ask them if they will air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it for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free.  </a:t>
            </a:r>
          </a:p>
          <a:p>
            <a:endParaRPr lang="en-US" sz="10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  <a:p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Ready to use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video is available in two versions: </a:t>
            </a:r>
            <a:endParaRPr lang="en-US" sz="2200" b="1" dirty="0" smtClean="0">
              <a:solidFill>
                <a:srgbClr val="000099"/>
              </a:solidFill>
              <a:latin typeface="Century Gothic" panose="020B0502020202020204" pitchFamily="34" charset="0"/>
            </a:endParaRPr>
          </a:p>
          <a:p>
            <a:endParaRPr lang="en-US" sz="1200" b="1" dirty="0" smtClean="0">
              <a:solidFill>
                <a:srgbClr val="000099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30 second spots</a:t>
            </a:r>
          </a:p>
          <a:p>
            <a:pPr marL="457200" lvl="1" indent="0">
              <a:buNone/>
            </a:pPr>
            <a:r>
              <a:rPr lang="en-US" sz="7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	</a:t>
            </a:r>
            <a:endParaRPr lang="en-US" sz="700" b="1" dirty="0" smtClean="0">
              <a:solidFill>
                <a:srgbClr val="000099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90-second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spots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along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with 25- and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                                      85-second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spots that leave five seconds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                             at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the end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to add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information about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                                  local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Rotary club or district. </a:t>
            </a:r>
            <a:endParaRPr lang="en-US" sz="2200" b="1" dirty="0" smtClean="0">
              <a:solidFill>
                <a:srgbClr val="000099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2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92" y="3657600"/>
            <a:ext cx="2077508" cy="31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647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PEOPLE OF ACTION TELEVISION ADS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43939"/>
            <a:ext cx="8610600" cy="5591423"/>
          </a:xfr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Some </a:t>
            </a:r>
            <a:r>
              <a:rPr lang="en-US" sz="18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tips on how to customize the People of Action </a:t>
            </a:r>
            <a:r>
              <a:rPr lang="en-US" sz="1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TV Ads </a:t>
            </a:r>
            <a:r>
              <a:rPr lang="en-US" sz="18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to </a:t>
            </a:r>
            <a:r>
              <a:rPr lang="en-US" sz="1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promote </a:t>
            </a:r>
            <a:r>
              <a:rPr lang="en-US" sz="18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clubs:</a:t>
            </a:r>
            <a:r>
              <a:rPr lang="en-US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en-US" sz="18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1200" b="1" dirty="0" smtClean="0">
              <a:solidFill>
                <a:srgbClr val="000099"/>
              </a:solidFill>
              <a:latin typeface="Century Gothic" panose="020B0502020202020204" pitchFamily="34" charset="0"/>
            </a:endParaRPr>
          </a:p>
          <a:p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The 25- and 85 second spots can be localized with the help of the TV station or a video editing facility.</a:t>
            </a:r>
          </a:p>
          <a:p>
            <a:endParaRPr lang="en-US" sz="12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  <a:p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Consider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using the five extra seconds of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blank space to add a message including the name of local club and club’s website</a:t>
            </a:r>
          </a:p>
          <a:p>
            <a:endParaRPr lang="en-US" sz="1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Request 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the television station about including Rotary’s digital ads in its online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and social 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media </a:t>
            </a:r>
            <a:r>
              <a:rPr lang="en-US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                                  platforms</a:t>
            </a:r>
            <a:r>
              <a:rPr lang="en-US" sz="22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. </a:t>
            </a:r>
            <a:endParaRPr lang="en-US" sz="2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4295659"/>
            <a:ext cx="3509554" cy="23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498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PEOPLE OF ACTION RADIO SCRIPT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43940"/>
            <a:ext cx="8610600" cy="5433060"/>
          </a:xfrm>
        </p:spPr>
        <p:txBody>
          <a:bodyPr lIns="0" tIns="0" rIns="0" bIns="0"/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People 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of Action Radio Script </a:t>
            </a:r>
            <a:endParaRPr lang="en-US" sz="28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n-US" sz="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Together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we build schools out of abandoned buildings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Together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we bring food to hungry children in need. </a:t>
            </a:r>
            <a:endParaRPr lang="en-US" sz="2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8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Together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we see solutions instead of problems. </a:t>
            </a:r>
            <a:endParaRPr lang="en-US" sz="2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8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the one point two million members of Rotary, a collection of community leaders in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neighborhood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and around the globe brought together to do one thing: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make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more good happen. </a:t>
            </a:r>
            <a:endParaRPr lang="en-US" sz="2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8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Connect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with us at rotary dot org (or club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website)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Together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we are Rotary.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                                    And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 are people of action. </a:t>
            </a:r>
            <a:endParaRPr lang="en-US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25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WE ARE PEOPLE OF ACTION</a:t>
            </a:r>
            <a:endParaRPr lang="en-US" altLang="en-US" sz="2400" b="1" dirty="0">
              <a:latin typeface="Arial Narrow" panose="020B0606020202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3" y="968829"/>
            <a:ext cx="2362929" cy="3258088"/>
          </a:xfrm>
          <a:prstGeom prst="rect">
            <a:avLst/>
          </a:prstGeom>
        </p:spPr>
      </p:pic>
      <p:pic>
        <p:nvPicPr>
          <p:cNvPr id="9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05" y="3246408"/>
            <a:ext cx="2508780" cy="34591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40593"/>
            <a:ext cx="2413695" cy="3328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42" y="3332540"/>
            <a:ext cx="2439996" cy="33643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69689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Slide 13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0877" y="1509630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Together we INSPIRE</a:t>
            </a: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95340" y="1509630"/>
            <a:ext cx="1720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Together we CONNECT</a:t>
            </a: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886" y="4572000"/>
            <a:ext cx="1720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Together we </a:t>
            </a:r>
          </a:p>
          <a:p>
            <a:pPr algn="ctr"/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END</a:t>
            </a:r>
          </a:p>
          <a:p>
            <a:pPr algn="ctr"/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POLIO</a:t>
            </a: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62500" y="4941331"/>
            <a:ext cx="202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Together we TRANSFORM</a:t>
            </a: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608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lateLogo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ate_NoMo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20179</TotalTime>
  <Words>598</Words>
  <Application>Microsoft Office PowerPoint</Application>
  <PresentationFormat>On-screen Show (4:3)</PresentationFormat>
  <Paragraphs>102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ＭＳ Ｐゴシック</vt:lpstr>
      <vt:lpstr>ＭＳ Ｐゴシック</vt:lpstr>
      <vt:lpstr>Arial</vt:lpstr>
      <vt:lpstr>Arial Narrow</vt:lpstr>
      <vt:lpstr>Arial Narrow Bold</vt:lpstr>
      <vt:lpstr>Calibri</vt:lpstr>
      <vt:lpstr>Century Gothic</vt:lpstr>
      <vt:lpstr>Georgia</vt:lpstr>
      <vt:lpstr>Monotype Corsiva</vt:lpstr>
      <vt:lpstr>ヒラギノ角ゴ Pro W3</vt:lpstr>
      <vt:lpstr>1_SlateLogo</vt:lpstr>
      <vt:lpstr>Slate_NoMoE</vt:lpstr>
      <vt:lpstr>PowerPoint Presentation</vt:lpstr>
      <vt:lpstr>PEOPLE OF ACTION CAMPAIGN - WHAT ARE NEW AD ASSETS?</vt:lpstr>
      <vt:lpstr>PEOPLE OF ACTION RADIO ADS &amp; TV ADS</vt:lpstr>
      <vt:lpstr>PEOPLE OF ACTION RADIO ADS</vt:lpstr>
      <vt:lpstr>PEOPLE OF ACTION RADIO ADS</vt:lpstr>
      <vt:lpstr>PEOPLE OF ACTION TELEVISION ADS</vt:lpstr>
      <vt:lpstr>PEOPLE OF ACTION TELEVISION ADS</vt:lpstr>
      <vt:lpstr>PEOPLE OF ACTION RADIO SCRIPT</vt:lpstr>
      <vt:lpstr>WE ARE PEOPLE OF ACTION</vt:lpstr>
      <vt:lpstr>WE ARE PEOPLE OF ACTION</vt:lpstr>
    </vt:vector>
  </TitlesOfParts>
  <Company>Rotary International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NIJAD</cp:lastModifiedBy>
  <cp:revision>734</cp:revision>
  <cp:lastPrinted>2013-04-11T19:55:04Z</cp:lastPrinted>
  <dcterms:created xsi:type="dcterms:W3CDTF">2010-04-16T20:11:30Z</dcterms:created>
  <dcterms:modified xsi:type="dcterms:W3CDTF">2018-03-18T06:57:56Z</dcterms:modified>
</cp:coreProperties>
</file>